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70c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6240" cy="1551960"/>
            </a:xfrm>
            <a:prstGeom prst="rect">
              <a:avLst/>
            </a:prstGeom>
            <a:solidFill>
              <a:srgbClr val="0070c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sais effectuer des conversions d’unités de mesure.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7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ZoneTexte 2"/>
          <p:cNvSpPr/>
          <p:nvPr/>
        </p:nvSpPr>
        <p:spPr>
          <a:xfrm>
            <a:off x="2743200" y="22446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7 cm et 5 mm = … mm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ZoneTexte 4"/>
          <p:cNvSpPr/>
          <p:nvPr/>
        </p:nvSpPr>
        <p:spPr>
          <a:xfrm>
            <a:off x="7605720" y="6418080"/>
            <a:ext cx="1537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Exemple 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7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ZoneTexte 2"/>
          <p:cNvSpPr/>
          <p:nvPr/>
        </p:nvSpPr>
        <p:spPr>
          <a:xfrm>
            <a:off x="2743200" y="22446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7 cm et 5 mm = … mm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4"/>
          <p:cNvSpPr/>
          <p:nvPr/>
        </p:nvSpPr>
        <p:spPr>
          <a:xfrm>
            <a:off x="7605720" y="6418080"/>
            <a:ext cx="1537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Exemple 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ZoneTexte 6"/>
          <p:cNvSpPr/>
          <p:nvPr/>
        </p:nvSpPr>
        <p:spPr>
          <a:xfrm>
            <a:off x="487440" y="3247560"/>
            <a:ext cx="4654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 cm = 10 mm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ZoneTexte 7"/>
          <p:cNvSpPr/>
          <p:nvPr/>
        </p:nvSpPr>
        <p:spPr>
          <a:xfrm>
            <a:off x="470160" y="3846240"/>
            <a:ext cx="4654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7 cm = 7 × 10 mm = 70 mm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8"/>
          <p:cNvSpPr/>
          <p:nvPr/>
        </p:nvSpPr>
        <p:spPr>
          <a:xfrm>
            <a:off x="487440" y="4605480"/>
            <a:ext cx="5115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7 cm et 5 mm = 70 mm + 5 mm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ZoneTexte 9"/>
          <p:cNvSpPr/>
          <p:nvPr/>
        </p:nvSpPr>
        <p:spPr>
          <a:xfrm>
            <a:off x="2048400" y="5440320"/>
            <a:ext cx="5115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Résultat : 7 cm et 5 mm = 75 mm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ZoneTexte 10"/>
          <p:cNvSpPr/>
          <p:nvPr/>
        </p:nvSpPr>
        <p:spPr>
          <a:xfrm>
            <a:off x="5291280" y="2183040"/>
            <a:ext cx="68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75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 5" descr="Une image contenant capture d’écran, obscurité, noir, espace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1036800" y="2778840"/>
            <a:ext cx="12427560" cy="4142160"/>
          </a:xfrm>
          <a:prstGeom prst="rect">
            <a:avLst/>
          </a:prstGeom>
          <a:ln w="0">
            <a:noFill/>
          </a:ln>
        </p:spPr>
      </p:pic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7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ZoneTexte 2"/>
          <p:cNvSpPr/>
          <p:nvPr/>
        </p:nvSpPr>
        <p:spPr>
          <a:xfrm>
            <a:off x="2743200" y="22446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7 cm et 5 mm = … mm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ZoneTexte 4"/>
          <p:cNvSpPr/>
          <p:nvPr/>
        </p:nvSpPr>
        <p:spPr>
          <a:xfrm>
            <a:off x="7605720" y="6418080"/>
            <a:ext cx="1537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Exemple 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ZoneTexte 10"/>
          <p:cNvSpPr/>
          <p:nvPr/>
        </p:nvSpPr>
        <p:spPr>
          <a:xfrm>
            <a:off x="5291280" y="2183040"/>
            <a:ext cx="68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75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Accolade fermante 11"/>
          <p:cNvSpPr/>
          <p:nvPr/>
        </p:nvSpPr>
        <p:spPr>
          <a:xfrm rot="16200000">
            <a:off x="3122280" y="1797840"/>
            <a:ext cx="463680" cy="4147920"/>
          </a:xfrm>
          <a:prstGeom prst="rightBrace">
            <a:avLst>
              <a:gd name="adj1" fmla="val 38141"/>
              <a:gd name="adj2" fmla="val 50000"/>
            </a:avLst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ZoneTexte 12"/>
          <p:cNvSpPr/>
          <p:nvPr/>
        </p:nvSpPr>
        <p:spPr>
          <a:xfrm>
            <a:off x="3097440" y="3105720"/>
            <a:ext cx="68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70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Accolade fermante 13"/>
          <p:cNvSpPr/>
          <p:nvPr/>
        </p:nvSpPr>
        <p:spPr>
          <a:xfrm rot="16200000">
            <a:off x="5446080" y="3813840"/>
            <a:ext cx="285120" cy="320760"/>
          </a:xfrm>
          <a:prstGeom prst="rightBrace">
            <a:avLst>
              <a:gd name="adj1" fmla="val 38141"/>
              <a:gd name="adj2" fmla="val 50000"/>
            </a:avLst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ZoneTexte 14"/>
          <p:cNvSpPr/>
          <p:nvPr/>
        </p:nvSpPr>
        <p:spPr>
          <a:xfrm>
            <a:off x="5377680" y="3247920"/>
            <a:ext cx="68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7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ZoneTexte 2"/>
          <p:cNvSpPr/>
          <p:nvPr/>
        </p:nvSpPr>
        <p:spPr>
          <a:xfrm>
            <a:off x="2743200" y="22446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167 cm = … m et … cm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ZoneTexte 4"/>
          <p:cNvSpPr/>
          <p:nvPr/>
        </p:nvSpPr>
        <p:spPr>
          <a:xfrm>
            <a:off x="7605720" y="6418080"/>
            <a:ext cx="1537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Exemple 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7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ZoneTexte 2"/>
          <p:cNvSpPr/>
          <p:nvPr/>
        </p:nvSpPr>
        <p:spPr>
          <a:xfrm>
            <a:off x="2743200" y="22446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167 cm = … m et … cm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ZoneTexte 4"/>
          <p:cNvSpPr/>
          <p:nvPr/>
        </p:nvSpPr>
        <p:spPr>
          <a:xfrm>
            <a:off x="7605720" y="6418080"/>
            <a:ext cx="1537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Exemple 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ZoneTexte 6"/>
          <p:cNvSpPr/>
          <p:nvPr/>
        </p:nvSpPr>
        <p:spPr>
          <a:xfrm>
            <a:off x="487440" y="3247560"/>
            <a:ext cx="4654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100 cm = 1 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ZoneTexte 7"/>
          <p:cNvSpPr/>
          <p:nvPr/>
        </p:nvSpPr>
        <p:spPr>
          <a:xfrm>
            <a:off x="470160" y="3846240"/>
            <a:ext cx="4654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167 cm = 100 cm + 67 cm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ZoneTexte 8"/>
          <p:cNvSpPr/>
          <p:nvPr/>
        </p:nvSpPr>
        <p:spPr>
          <a:xfrm>
            <a:off x="487440" y="4605480"/>
            <a:ext cx="5115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167 cm = 1 m et 67 cm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ZoneTexte 10"/>
          <p:cNvSpPr/>
          <p:nvPr/>
        </p:nvSpPr>
        <p:spPr>
          <a:xfrm>
            <a:off x="4369680" y="2169000"/>
            <a:ext cx="68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ZoneTexte 3"/>
          <p:cNvSpPr/>
          <p:nvPr/>
        </p:nvSpPr>
        <p:spPr>
          <a:xfrm>
            <a:off x="5503320" y="2183040"/>
            <a:ext cx="688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c00000"/>
                </a:solidFill>
                <a:latin typeface="Calibri"/>
              </a:rPr>
              <a:t>67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0" dur="indefinite" restart="never" nodeType="tmRoot">
          <p:childTnLst>
            <p:seq>
              <p:cTn id="51" dur="indefinite" nodeType="mainSeq">
                <p:childTnLst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72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dans ton cahier.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1" name="Groupe 5"/>
          <p:cNvGrpSpPr/>
          <p:nvPr/>
        </p:nvGrpSpPr>
        <p:grpSpPr>
          <a:xfrm>
            <a:off x="1170000" y="990000"/>
            <a:ext cx="5035680" cy="577080"/>
            <a:chOff x="1170000" y="990000"/>
            <a:chExt cx="5035680" cy="577080"/>
          </a:xfrm>
        </p:grpSpPr>
        <p:sp>
          <p:nvSpPr>
            <p:cNvPr id="82" name="ZoneTexte 2"/>
            <p:cNvSpPr/>
            <p:nvPr/>
          </p:nvSpPr>
          <p:spPr>
            <a:xfrm>
              <a:off x="1889640" y="990000"/>
              <a:ext cx="43160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8 cm et 2 mm = … mm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3" name="Ellipse 3"/>
            <p:cNvSpPr/>
            <p:nvPr/>
          </p:nvSpPr>
          <p:spPr>
            <a:xfrm>
              <a:off x="1170000" y="1007280"/>
              <a:ext cx="528480" cy="528480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1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4" name="Groupe 6"/>
          <p:cNvGrpSpPr/>
          <p:nvPr/>
        </p:nvGrpSpPr>
        <p:grpSpPr>
          <a:xfrm>
            <a:off x="1170000" y="1800000"/>
            <a:ext cx="5035680" cy="577080"/>
            <a:chOff x="1170000" y="1800000"/>
            <a:chExt cx="5035680" cy="577080"/>
          </a:xfrm>
        </p:grpSpPr>
        <p:sp>
          <p:nvSpPr>
            <p:cNvPr id="85" name="ZoneTexte 7"/>
            <p:cNvSpPr/>
            <p:nvPr/>
          </p:nvSpPr>
          <p:spPr>
            <a:xfrm>
              <a:off x="1889640" y="1800000"/>
              <a:ext cx="43160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20 cm = … mm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6" name="Ellipse 8"/>
            <p:cNvSpPr/>
            <p:nvPr/>
          </p:nvSpPr>
          <p:spPr>
            <a:xfrm>
              <a:off x="1170000" y="1817280"/>
              <a:ext cx="528480" cy="528480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7" name="Groupe 9"/>
          <p:cNvGrpSpPr/>
          <p:nvPr/>
        </p:nvGrpSpPr>
        <p:grpSpPr>
          <a:xfrm>
            <a:off x="1170000" y="2610000"/>
            <a:ext cx="5035680" cy="577080"/>
            <a:chOff x="1170000" y="2610000"/>
            <a:chExt cx="5035680" cy="577080"/>
          </a:xfrm>
        </p:grpSpPr>
        <p:sp>
          <p:nvSpPr>
            <p:cNvPr id="88" name="ZoneTexte 10"/>
            <p:cNvSpPr/>
            <p:nvPr/>
          </p:nvSpPr>
          <p:spPr>
            <a:xfrm>
              <a:off x="1889640" y="2610000"/>
              <a:ext cx="43160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127 cm = … m et … cm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" name="Ellipse 11"/>
            <p:cNvSpPr/>
            <p:nvPr/>
          </p:nvSpPr>
          <p:spPr>
            <a:xfrm>
              <a:off x="1170000" y="2627280"/>
              <a:ext cx="528480" cy="528480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3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90" name="Groupe 12"/>
          <p:cNvGrpSpPr/>
          <p:nvPr/>
        </p:nvGrpSpPr>
        <p:grpSpPr>
          <a:xfrm>
            <a:off x="1170000" y="3420000"/>
            <a:ext cx="5035680" cy="577080"/>
            <a:chOff x="1170000" y="3420000"/>
            <a:chExt cx="5035680" cy="577080"/>
          </a:xfrm>
        </p:grpSpPr>
        <p:sp>
          <p:nvSpPr>
            <p:cNvPr id="91" name="ZoneTexte 13"/>
            <p:cNvSpPr/>
            <p:nvPr/>
          </p:nvSpPr>
          <p:spPr>
            <a:xfrm>
              <a:off x="1889640" y="3420000"/>
              <a:ext cx="43160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4 km = … m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2" name="Ellipse 14"/>
            <p:cNvSpPr/>
            <p:nvPr/>
          </p:nvSpPr>
          <p:spPr>
            <a:xfrm>
              <a:off x="1170000" y="3437280"/>
              <a:ext cx="528480" cy="528480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93" name="Groupe 15"/>
          <p:cNvGrpSpPr/>
          <p:nvPr/>
        </p:nvGrpSpPr>
        <p:grpSpPr>
          <a:xfrm>
            <a:off x="1170000" y="4230000"/>
            <a:ext cx="5035680" cy="577080"/>
            <a:chOff x="1170000" y="4230000"/>
            <a:chExt cx="5035680" cy="577080"/>
          </a:xfrm>
        </p:grpSpPr>
        <p:sp>
          <p:nvSpPr>
            <p:cNvPr id="94" name="ZoneTexte 16"/>
            <p:cNvSpPr/>
            <p:nvPr/>
          </p:nvSpPr>
          <p:spPr>
            <a:xfrm>
              <a:off x="1889640" y="4230000"/>
              <a:ext cx="431604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3 m et 25 cm = … cm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5" name="Ellipse 17"/>
            <p:cNvSpPr/>
            <p:nvPr/>
          </p:nvSpPr>
          <p:spPr>
            <a:xfrm>
              <a:off x="1170000" y="4247640"/>
              <a:ext cx="528480" cy="528480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chemeClr val="lt1"/>
                  </a:solidFill>
                  <a:latin typeface="Calibri"/>
                </a:rPr>
                <a:t>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6" name="ZoneTexte 19"/>
          <p:cNvSpPr/>
          <p:nvPr/>
        </p:nvSpPr>
        <p:spPr>
          <a:xfrm>
            <a:off x="1889640" y="50400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2 500 m = … km…m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Ellipse 20"/>
          <p:cNvSpPr/>
          <p:nvPr/>
        </p:nvSpPr>
        <p:spPr>
          <a:xfrm>
            <a:off x="45360" y="5057280"/>
            <a:ext cx="1653120" cy="5284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chemeClr val="lt1"/>
                </a:solidFill>
                <a:latin typeface="Calibri"/>
              </a:rPr>
              <a:t>6 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Texte 1"/>
          <p:cNvSpPr/>
          <p:nvPr/>
        </p:nvSpPr>
        <p:spPr>
          <a:xfrm>
            <a:off x="1889640" y="5850000"/>
            <a:ext cx="431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2 km et 150 m = … m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Ellipse 1"/>
          <p:cNvSpPr/>
          <p:nvPr/>
        </p:nvSpPr>
        <p:spPr>
          <a:xfrm>
            <a:off x="105840" y="5867280"/>
            <a:ext cx="1769040" cy="52848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chemeClr val="lt1"/>
                </a:solidFill>
                <a:latin typeface="Calibri"/>
              </a:rPr>
              <a:t>6 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Application>LibreOffice/7.4.3.2$Windows_X86_64 LibreOffice_project/1048a8393ae2eeec98dff31b5c133c5f1d08b890</Application>
  <AppVersion>15.0000</AppVersion>
  <Words>188</Words>
  <Paragraphs>42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2025-10-25T15:49:23Z</dcterms:modified>
  <cp:revision>52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